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870" y="1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язной\Desktop\М. Аня\IMG-20200508-WA0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72273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92132" y="428604"/>
            <a:ext cx="6113868" cy="1162050"/>
          </a:xfrm>
        </p:spPr>
        <p:txBody>
          <a:bodyPr>
            <a:normAutofit fontScale="90000"/>
          </a:bodyPr>
          <a:lstStyle/>
          <a:p>
            <a:pPr lvl="0" indent="450850" algn="ctr" fontAlgn="base">
              <a:spcAft>
                <a:spcPct val="0"/>
              </a:spcAft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Мой прадедушка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 Николай Афанасьевич –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ветеран Великой Отечественной войны. 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72972" y="1428739"/>
            <a:ext cx="5723499" cy="4697427"/>
          </a:xfrm>
        </p:spPr>
        <p:txBody>
          <a:bodyPr>
            <a:normAutofit/>
          </a:bodyPr>
          <a:lstStyle/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Награждён  орденом Великой Отечественной войны 1 степени, медалью «За Отвагу» 8 боевыми медалями, и 6 медалей «За мирную жизнь».</a:t>
            </a:r>
          </a:p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Родился в местности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Куолай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Крестяхского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наслега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Сунтарском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районе 1943 г.  100 юношей 18 - 20 лет получили  повестку на службу в Советскую армию, в том числе и мой прадед. Место, где собрали и провожали юных армейцев чтут и по сей день. Там стоит мемориал.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Мой прадед попал в Монголию в г.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Тамцак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Булак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Он был минометчиком в минометной роте 1 батальона 80 го стрелкового полка.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1945 г. 9 августа в 12 часов ночи получен приказ Сталина о пересечении границ Японии  для освобождения Китая от Японских захватчиков. Начался поход через большую степь. Нехватка питьевой воды, пищи, истощения -это то, что, скосило многих солдат.  20 дней пешком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…</a:t>
            </a:r>
          </a:p>
          <a:p>
            <a:pPr marL="0" lvl="0" indent="45085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1" descr="C:\Users\Связной\Desktop\WhatsApp Images\IMG-20140509-WA00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921" y="1285863"/>
            <a:ext cx="3327820" cy="4095779"/>
          </a:xfrm>
          <a:prstGeom prst="rect">
            <a:avLst/>
          </a:prstGeom>
          <a:noFill/>
        </p:spPr>
      </p:pic>
      <p:pic>
        <p:nvPicPr>
          <p:cNvPr id="9" name="Picture 2" descr="53309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30" y="0"/>
            <a:ext cx="2089562" cy="133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вязной\Desktop\М. Аня\IMG-20200508-WA0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905999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/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вот они добрались до Китайского города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Мукден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Здесь они встретили победу над Японией. Прадедушка ещё два месяца служил в этом городе: сторожил пленных, участвовал в стабилизации военного порядка в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городе.За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пеший переход горы Большой Хинган и участие в победе над Японией был награждён Почётной грамотой Сталина и медалью 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отвагу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 демобилизован из рядов Советской армии 1947 год. В 1950 году прадедушка встретил мою прабабушку Дарию Федотовну. У них родилось 9 детей. Старший их сын 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Валерий Николаевич - мой дедушка. С прабабушкой они прожили счастливых 51 год.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Вот такой был мой прадедушка. Мне очень жаль, что  не 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увидела его, он умер до моего рождения. Моя мама очень гордится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своим дедушкой. И я тоже очень горжусь своим прадедушкой,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бесконечно благодарна за Победу, за мир.</a:t>
            </a:r>
          </a:p>
          <a:p>
            <a:pPr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30" y="500042"/>
            <a:ext cx="34671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30" y="3786190"/>
            <a:ext cx="34939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вязной\Desktop\М. Аня\IMG-20200508-WA0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6892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Николай Афанасьевич участвовал в работе геологической экспедиции на косе Соколиная, где была найдены первые якутские алмазы. Он много работал на колхозе в родном селе. Был бригадиром на ферме. Но всё, до сих пор  помнят его как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Суоппар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Ньукулай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означает шофер Николай. 1971 г. он прошел обучение в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Сунтарском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учебном комбинате и получил корочку водителя 2 го класса. И с этих пор более 30 лет мой прадедушка работал водителем. За все эти 30 лет у него не было не единой аварии, за что был награжден значком 2 степени 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без аварий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Николай Афанасьевич 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ответственный, порядочный, доброжелательный, разбирался в любой технике. Он любил работать, уважал любую работу, этому научил своих детей и внуков. </a:t>
            </a:r>
          </a:p>
          <a:p>
            <a:pPr marL="0"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добросовестный труд и вклад в развитие сельского хозяйства и наслега был награждён медалью 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трудовую доблесть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почетными грамотами.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282" y="571480"/>
            <a:ext cx="320042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969" y="3357562"/>
            <a:ext cx="3497029" cy="265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вязной\Desktop\М. Аня\IMG-20200508-WA0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1430" y="1214422"/>
            <a:ext cx="1681956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5426" y="1285860"/>
            <a:ext cx="327104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66786" y="1142984"/>
            <a:ext cx="1981421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8660" y="428605"/>
            <a:ext cx="8008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моем прадедушке  и его подвигах, много писали в газете</a:t>
            </a:r>
            <a:r>
              <a:rPr lang="sah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467</Words>
  <PresentationFormat>Лист A4 (210x297 мм)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     Мой прадедушка  Максимов Николай Афанасьевич –  ветеран Великой Отечественной войны.  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Мой прадедушка  Максимов Николай Афанасьевич –  ветеран Великой Отечественной войны.   </dc:title>
  <dc:creator>Связной</dc:creator>
  <cp:lastModifiedBy>Связной</cp:lastModifiedBy>
  <cp:revision>4</cp:revision>
  <dcterms:created xsi:type="dcterms:W3CDTF">2020-01-25T14:42:38Z</dcterms:created>
  <dcterms:modified xsi:type="dcterms:W3CDTF">2020-05-08T14:00:19Z</dcterms:modified>
</cp:coreProperties>
</file>